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1" r:id="rId6"/>
    <p:sldId id="260" r:id="rId7"/>
    <p:sldId id="257" r:id="rId8"/>
    <p:sldId id="266" r:id="rId9"/>
    <p:sldId id="262" r:id="rId10"/>
    <p:sldId id="263" r:id="rId11"/>
    <p:sldId id="264" r:id="rId12"/>
    <p:sldId id="265" r:id="rId13"/>
    <p:sldId id="274" r:id="rId14"/>
    <p:sldId id="275" r:id="rId15"/>
    <p:sldId id="270" r:id="rId16"/>
    <p:sldId id="267" r:id="rId17"/>
    <p:sldId id="273" r:id="rId18"/>
    <p:sldId id="268" r:id="rId19"/>
    <p:sldId id="271" r:id="rId20"/>
    <p:sldId id="272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3E56-0D00-4296-9BDB-DBFC6471D1C7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5DB8-62DA-4E20-A5E9-AEA10A2C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44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3E56-0D00-4296-9BDB-DBFC6471D1C7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5DB8-62DA-4E20-A5E9-AEA10A2C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09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3E56-0D00-4296-9BDB-DBFC6471D1C7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5DB8-62DA-4E20-A5E9-AEA10A2C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47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9760-7AD6-4E0A-9A66-7E6CA614E97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806E-9FB2-459E-B4AB-D43818D6F6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48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9760-7AD6-4E0A-9A66-7E6CA614E97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806E-9FB2-459E-B4AB-D43818D6F6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73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9760-7AD6-4E0A-9A66-7E6CA614E97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806E-9FB2-459E-B4AB-D43818D6F6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22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9760-7AD6-4E0A-9A66-7E6CA614E97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806E-9FB2-459E-B4AB-D43818D6F6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38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9760-7AD6-4E0A-9A66-7E6CA614E97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806E-9FB2-459E-B4AB-D43818D6F6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08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9760-7AD6-4E0A-9A66-7E6CA614E97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806E-9FB2-459E-B4AB-D43818D6F6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06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9760-7AD6-4E0A-9A66-7E6CA614E97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806E-9FB2-459E-B4AB-D43818D6F6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99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9760-7AD6-4E0A-9A66-7E6CA614E97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806E-9FB2-459E-B4AB-D43818D6F6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3E56-0D00-4296-9BDB-DBFC6471D1C7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5DB8-62DA-4E20-A5E9-AEA10A2C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176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9760-7AD6-4E0A-9A66-7E6CA614E97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806E-9FB2-459E-B4AB-D43818D6F6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94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9760-7AD6-4E0A-9A66-7E6CA614E97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806E-9FB2-459E-B4AB-D43818D6F6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95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9760-7AD6-4E0A-9A66-7E6CA614E97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806E-9FB2-459E-B4AB-D43818D6F6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9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3E56-0D00-4296-9BDB-DBFC6471D1C7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5DB8-62DA-4E20-A5E9-AEA10A2C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12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3E56-0D00-4296-9BDB-DBFC6471D1C7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5DB8-62DA-4E20-A5E9-AEA10A2C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15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3E56-0D00-4296-9BDB-DBFC6471D1C7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5DB8-62DA-4E20-A5E9-AEA10A2C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50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3E56-0D00-4296-9BDB-DBFC6471D1C7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5DB8-62DA-4E20-A5E9-AEA10A2C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08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3E56-0D00-4296-9BDB-DBFC6471D1C7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5DB8-62DA-4E20-A5E9-AEA10A2C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62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3E56-0D00-4296-9BDB-DBFC6471D1C7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5DB8-62DA-4E20-A5E9-AEA10A2C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26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3E56-0D00-4296-9BDB-DBFC6471D1C7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5DB8-62DA-4E20-A5E9-AEA10A2C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34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3E56-0D00-4296-9BDB-DBFC6471D1C7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B5DB8-62DA-4E20-A5E9-AEA10A2C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02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09760-7AD6-4E0A-9A66-7E6CA614E97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7806E-9FB2-459E-B4AB-D43818D6F6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7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littoraux : menaces et protections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5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"/>
    </mc:Choice>
    <mc:Fallback xmlns="">
      <p:transition spd="slow" advTm="162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ure 5. Le règlement du PLU de La Faute concernant les hauteurs maximales des bâtiments directement reporté sur le plan, et strictement appliqué. (La Faute-sur-Mer building heights regulations directly reported on official PLU map, and strictly enforced according to field surveys.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83731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03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"/>
    </mc:Choice>
    <mc:Fallback xmlns="">
      <p:transition spd="slow" advTm="119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 6. Le caractère inondable des terrains lotis ne pouvait être méconnu : lotissement de « l’anse du Virly ». (Flooded estates such as “Anse du Virly” were built deliberately on flood-prone areas.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1125"/>
            <a:ext cx="3600400" cy="671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58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01"/>
    </mc:Choice>
    <mc:Fallback xmlns="">
      <p:transition spd="slow" advTm="2510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7359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9592" y="5013176"/>
            <a:ext cx="340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évolutions de la Faute-sur Mer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49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048672" cy="65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70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c/ca/C%C3%B4tes_de_Fr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45" y="260648"/>
            <a:ext cx="6922515" cy="656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70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7"/>
    </mc:Choice>
    <mc:Fallback xmlns="">
      <p:transition spd="slow" advTm="304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QUExMUFBQWGBkUFhYYFxcXGhYXFBYVFRcZGBQYGyceFxojGhQWIC8gJCcpLCwsFyAxNTAsNiYrLCkBCQoKDgwOGg8PGiwlHyQpLCksLC0pKSwsLCwsLCksLCksLCksLCwpLCksLCwsLCwsLCwsLCksLCwpLCwsLCwsLP/AABEIAHUAsAMBIgACEQEDEQH/xAAaAAACAwEBAAAAAAAAAAAAAAADBAACBQYB/8QAOhAAAQIEAwYEBAUDBAMAAAAAAQIRAAMhMQQSQQVRYXGBkSKhwfATMrHRBhRCUuFicvEjgpKiFUNT/8QAGgEAAwEBAQEAAAAAAAAAAAAAAQIDAAQFBv/EACYRAAICAQMEAgIDAAAAAAAAAAABAhEDEiFRBBMxQSLwBWEykcH/2gAMAwEAAhEDEQA/ABiLAQoMSYt8cx97rPk9A1kj3LCWaPSo74XWw6EPBMXEIyzxgmbr3hXMOgcCxFhNEJBcFCNW9YRyGUBrNuP2i6Zh4QoAfYi7nhCuaH0MP8VXAdoPJw6lB3Hf0hNMsvaGZedJ15ROU+CkYUaX/j8qXJJJDgUL9rQFv6YGmcd3vvFhNO7ziSk/Y7hHg9Kxok8Y9mJ4Hygs2aSB4a76QsZlWPlDJiuMR3ATkJLqGbgY1EzJUwsUUu+5vOOZUoaEiCS8UwLqPl6xLJiv5DRaWxs4yXKT8oDbzeM+YpCXNaWFvOM87Rc0LvZ/XvCWLxBmAkkjSlGu4HlHmZvyOPCqi9T++zqj0zn5VD03aIDgAEihOneM3EbQJoOm6tbCrNA5iyXCRbzOg569ICqazAXIfTidbUbvHiZ+ry5/5PbheD0ceCGLdGeJkeiZCP5hX7fP+IsMSf2+f8R9x34cngdqXA+JnOLAwijFcPMQZM8uzf8AZJ9awO/DkHblwNpgyVmE0Yjh5p+8GlLJslR8/pA7sH7DolwNAwRKoCiWtn+Gtt7U72i4zXKFNy9XhHlhyHRPgZSqLpVAZIKiwBfoPqYup03SR1T94XuQ5DolwMJMFCzvMLImuNO8MSUKVZL9RE3mxry0UWOb8IKFRYxPysyn+mTyKfpcwviVTEXlqA3lKyPIVib6vFH2N2Mj9B80eKMZ8+epwymf+kh6jeK6W3wrPniW7rUqhJGY8dzRyz/K4oOkmyi6OT8s1J2ICQbU93jOnbSzUu9OFdYyEYwzltXKL+oEVxWPytkuGB1686+ceR1PV5uodPZcL/eTrxYY4zbTOAKhqFMCKWaFTis9nCXAbcBU+TCMz8x4OO7n/mDy5oD6Ue/IescLhR1RkPTpzA6G3YP0FB3MKFYcVcsE6b6/WFcXii+rl/vbz6Qvh53iBp+49HPqIyjUbBKWqRqJSa/I3CU/1EeFIF/KUkRsJ2YjUKPNRgqMHLH6E9a/WPSfU5ORuzDgwfijef8AjLHpFxidxX0yj6Jjo0ISP0joB9ouIR58j9v+w9qHCOcTMmn5fjdz9oIlE8//AF6zFfeOgyxcD20Z5pfWzduP1GHL2bON1N/uUYYl7DUbr7uY2Ep5xcJEDvZOTduHBnS9iJF1q42rDaNjy6UUewFekTG7TRJAKjeiR+4+9Y5zFfiSZNV8MMgHUFn5qOkJLPP3Jm0RXhI6GenDyvnCRVmckk/2iPNm7TlTFkSpJKtTRJbiSaCAYb8JqyUUlyL3513coNhPw/OR/wCxCA4JypNW3mjmIOcmGpWaC8LiVWUiSngSpXUt6iM3FfhXEBWeXiFG7kzFJNd+hEdRKl0DqegrQPGPtTaClHJIuHzLNhQin7oSmx5KPsw9s4kSZfw2zTyPGvxKrZklXDURjYXY61grmHImrk3I4RvnZyJTzZ6syzqpq8k69o5Pbu3StRHiCdxoffCKrHSOeTKYzES0n4coHdmNXctbtSBYYAEqNQ3br27RJWFOUq1CgR1bMBxo/WCTJqUoKaB9bsztz58Y0pceQBMUUprcs3vuISRiHd7va1MxfnYdozZ+OKjvY/Y+lYuHSkkmwSOalEhu8Ht0txVuNTcTmIvcU5kAe+cWwqyVaPQc7E++EKCUpieDjnp1dj0jYl4ditTMHJLWAff1NOECSVUiiVs7ACLQv8SPRMipcZAjyZOSkVIA4mM/GbUEul1aD6RirQtZeYC50NEjncnkIRyoyVnRS9roJ1y3zGgrYRoylhQcEHlHJzVuGQ6XqxfxAjje26PMDtD4S/6aOkfWJrJyFqjs0IhLa+2pWHFS6yPCn77o0dmY+XMS4AfjeDTMEglyhBO8pST3IgvIjKNnEzkzsR/qlHzeFOUg5GLZTuJuT0hrB/hxKmJLK0poN28PeOxlSwKMG3MIbSkHQHoI55O3ZRRoT2Lhfhy8r5nq+hpaCFVAPmrRqsOMOCWk3AiKUkWAEGIH+hFMuYtgTlvRN6hmeCowiUDQeZ+0VxONygnycD6xw34j2/OUrKkKSA+YhQtxANI6oRctkRk0g34w28lJMtIClWe5D35G1t0cXh5ClnOS44valH40EMyNnqmFwCSx63Zz0guIHwQwL0uNdePsRXJ8FSIWMKxASD26k5j2cDrwjBxOJJc+7CvAQxjVEmlg56gWbrCqcGssEglVDxe/0bzhMeOtzPcAjDl2FySQf7WAHm8bSMDmcN+rN/PJiO8M4LYzMWbL2B59o1BglNYgdgz6nW1o0m2woRmYVKUCj7h2A4n9XaM/FYhRcCmrWudN/WNjFyQipu+vRmEY+IWH8INWqbkncNOsVwwSVsEnwdbmaFcRtRKXCRmVoPoSdBC+0dpZaI8S1O3DfGfL8Ny5cElwasaAc4lKXB0pAp05l18a/wBRBcaUGjCOh2LOzDUD5lEt68u0ctOw+ZVCcupoX1NrNWNCTiciWSC1GYEOdHB5WraOZ+Rjp8fsQzAFSyxZgDUF9W/T0PSMCXsSc6s6Scpanv8AxHQ4PFnIHL1ALak7uLkRp4GSAAQ3i8THUmgrpeEkhlT8nLbIxXwpoegcAx3wluARYwhN2LKX83zk5nDXG/8AiNaTJypyqL8WYcoVI0fiwAlRclovMQ3GBLnJSzVJuGtBSse6LT5+UU0vCU3G7q1bXWAYzaPw9FKTXSEUzUkMMwDvffpw7vF4RISY9icRShZqu1xbX6xlYuWkuKq5uT3JoItPnaksBGXjMYpjkGUGmdV1P+1NyeMdMY0Rky+KmISmpABHyh6ten6r604RzM2VmUXtlIPp5FoekSnqHO9Sqksw+hhuTgAmpGZVgkGjWFeFIWb3pCLcTkbLJKnHhJcN6cPtGjIwFgkMLFtGrVXswzKw5WeX2Zn9IfwyQT4A+WhNhdtbPu7wm6HomGwQCW6OaDiw5QDEyyXZwBW1fsn28asoABRLNqXtzNjyjI2njQXABLhh5nXRn3RSCYHRlY2UQ+p1Lilrm2sZ07D5gdxe1Ks7cY1Z8lUwVYOzAlg4DevlAJcnKMtwNSKWd+sbLk0x282KlZnYLDEAqWSFKHBxuFfZh+TIehAJAJIIFSqwI1UQLCzQLZ+HdQ9fUG5+gjQlYd1kItqT+7VmvT6xzuR2UIT9mZS/qADazbm9tEMoM7+J6EEW1ci70DxqIlLBDtvL0qHbS3nWGUbNSUhQCszjxAOBpQG97njE5DE2Qh01H9rsGapPM+sa0ipYN4UgEmjMBXhwgGzdnFKifDu1rWpygUpSsa+cP8oBFrOOXDhCBSCoKTWhA4M1BDBxQ3xlHEAEkhzzI6GE8Zj8qTWrGl2pSDpZnSN782HoSW833RmT8YBrUUpfyvGfs+eVJez1O/Rhf31jwoYWA5e/SKwhyTcuAmIxAV704wtMm6k9YHPnULae/SF5OJcjW57E++kdCajsc73PZkxRsGv4leifv2hb8vVySq3iNfKw5RpTWJr0A9Y9l4clnpelGDVt3gylexkhKUgAijJp/wBa3I9tB5cvMRRgCC5o4G5Ny+8w0iRUMH4nXrpFzKapZ9SbAO5D0aEUQgFgnwigG6pN67h/MHwyWSaUBoHo9GJJpFJZoSzXIpvO7XTtDEqWrKwGXibvqQPWDX6ACxqHDqIAH6lOw3sCzno8Z5nj9CSaDxrcA8UoFVaQbFJSFAklSgTVVebaDS0JrlqUW+5dyQabuJ3RXbwTKGrFSip7E0AbQAXsLRSY5Zy3A8+dqb4eVhkgZjc9yQ9lX00jOmYgaeGpYa3e/Jo55w1VQ6dDOz8GrKc3iL2ylhag1I36dIPKkqU4GYgWSkBA4UcUreND4dB4qNQX/wB1P8RXDICi7pYEhwN+iRvYVq0I02dVorIlgsFgJItretAKfW0Oyc6qggJ4eGm7nyiisosBSxVXyifFJuX3exGUAahn42XUEn3cwNU9qC5Dnd33QstUeEUYkH3584ZRSA5CuLxbEFRpZr/SsBnj4goKFwSaBi9nv2hpMkCwEeK7mKKIlkkJyuXvuHLW+luESbrp71MUzNo53ffdAVy1LuWG4W6q16Q0YUI5Ni02eCSlIzGxawe7k0hzB4HLep4Djp0pBJOHSmwrv+wsIYTAcE3Zk6IJWnyjhBEygLfx2iCCJT0hjHpHv7RZOGDvc7zpy3RZCQIuTGAUZKefeALUpVgw3mvYCkGXMA1zHcIUnTJhsGfQUNuWbsBBQDOxEkBTP4tD1Omlh2hsoA0Z+lhR3rVx3EeSsIQXJIUNE1Nb8ral4bl4UivyuKOXWb23cwIlKLVmVWIzsEZh3OdbtWwuTTjeGZX4eSmpIpejkt9YflyypYyCxzEuKOKF9OV7Uh+bgUgWBsAWJO6j6s9A0BSaDRzXwQSSwcsCdSBZz1gnwQB/MSJDsohlMqj6xQuzvEiQowELfSPZi6WiRIKAyTJpFIEkxIkVRNkEQxIkYxZJgiY9iQAhEiCg2iRIIAqYMhDxIkAxZMl+HIV76ReVhw24Hd1ubm2+JEjGPZsoJS4A+n09GgSMKDVR1BYeEWSa6nvEiQr8Afkelhk0YAWCQ1/J6w5KkBgTX3viRIHo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ata:image/jpeg;base64,/9j/4AAQSkZJRgABAQAAAQABAAD/2wCEAAkGBhQSERQUExMUFBQWGBkUFhYYFxcXGhYXFBYVFRcZGBQYGyceFxojGhQWIC8gJCcpLCwsFyAxNTAsNiYrLCkBCQoKDgwOGg8PGiwlHyQpLCksLC0pKSwsLCwsLCksLCksLCksLCwpLCksLCwsLCwsLCwsLCksLCwpLCwsLCwsLP/AABEIAHUAsAMBIgACEQEDEQH/xAAaAAACAwEBAAAAAAAAAAAAAAADBAACBQYB/8QAOhAAAQIEAwYEBAUDBAMAAAAAAQIRAAMhMQQSQQVRYXGBkSKhwfATMrHRBhRCUuFicvEjgpKiFUNT/8QAGgEAAwEBAQEAAAAAAAAAAAAAAQIDAAQFBv/EACYRAAICAQMEAgIDAAAAAAAAAAABAhEDEiFRBBMxQSLwBWEykcH/2gAMAwEAAhEDEQA/ABiLAQoMSYt8cx97rPk9A1kj3LCWaPSo74XWw6EPBMXEIyzxgmbr3hXMOgcCxFhNEJBcFCNW9YRyGUBrNuP2i6Zh4QoAfYi7nhCuaH0MP8VXAdoPJw6lB3Hf0hNMsvaGZedJ15ROU+CkYUaX/j8qXJJJDgUL9rQFv6YGmcd3vvFhNO7ziSk/Y7hHg9Kxok8Y9mJ4Hygs2aSB4a76QsZlWPlDJiuMR3ATkJLqGbgY1EzJUwsUUu+5vOOZUoaEiCS8UwLqPl6xLJiv5DRaWxs4yXKT8oDbzeM+YpCXNaWFvOM87Rc0LvZ/XvCWLxBmAkkjSlGu4HlHmZvyOPCqi9T++zqj0zn5VD03aIDgAEihOneM3EbQJoOm6tbCrNA5iyXCRbzOg569ICqazAXIfTidbUbvHiZ+ry5/5PbheD0ceCGLdGeJkeiZCP5hX7fP+IsMSf2+f8R9x34cngdqXA+JnOLAwijFcPMQZM8uzf8AZJ9awO/DkHblwNpgyVmE0Yjh5p+8GlLJslR8/pA7sH7DolwNAwRKoCiWtn+Gtt7U72i4zXKFNy9XhHlhyHRPgZSqLpVAZIKiwBfoPqYup03SR1T94XuQ5DolwMJMFCzvMLImuNO8MSUKVZL9RE3mxry0UWOb8IKFRYxPysyn+mTyKfpcwviVTEXlqA3lKyPIVib6vFH2N2Mj9B80eKMZ8+epwymf+kh6jeK6W3wrPniW7rUqhJGY8dzRyz/K4oOkmyi6OT8s1J2ICQbU93jOnbSzUu9OFdYyEYwzltXKL+oEVxWPytkuGB1686+ceR1PV5uodPZcL/eTrxYY4zbTOAKhqFMCKWaFTis9nCXAbcBU+TCMz8x4OO7n/mDy5oD6Ue/IescLhR1RkPTpzA6G3YP0FB3MKFYcVcsE6b6/WFcXii+rl/vbz6Qvh53iBp+49HPqIyjUbBKWqRqJSa/I3CU/1EeFIF/KUkRsJ2YjUKPNRgqMHLH6E9a/WPSfU5ORuzDgwfijef8AjLHpFxidxX0yj6Jjo0ISP0joB9ouIR58j9v+w9qHCOcTMmn5fjdz9oIlE8//AF6zFfeOgyxcD20Z5pfWzduP1GHL2bON1N/uUYYl7DUbr7uY2Ep5xcJEDvZOTduHBnS9iJF1q42rDaNjy6UUewFekTG7TRJAKjeiR+4+9Y5zFfiSZNV8MMgHUFn5qOkJLPP3Jm0RXhI6GenDyvnCRVmckk/2iPNm7TlTFkSpJKtTRJbiSaCAYb8JqyUUlyL3513coNhPw/OR/wCxCA4JypNW3mjmIOcmGpWaC8LiVWUiSngSpXUt6iM3FfhXEBWeXiFG7kzFJNd+hEdRKl0DqegrQPGPtTaClHJIuHzLNhQin7oSmx5KPsw9s4kSZfw2zTyPGvxKrZklXDURjYXY61grmHImrk3I4RvnZyJTzZ6syzqpq8k69o5Pbu3StRHiCdxoffCKrHSOeTKYzES0n4coHdmNXctbtSBYYAEqNQ3br27RJWFOUq1CgR1bMBxo/WCTJqUoKaB9bsztz58Y0pceQBMUUprcs3vuISRiHd7va1MxfnYdozZ+OKjvY/Y+lYuHSkkmwSOalEhu8Ht0txVuNTcTmIvcU5kAe+cWwqyVaPQc7E++EKCUpieDjnp1dj0jYl4ditTMHJLWAff1NOECSVUiiVs7ACLQv8SPRMipcZAjyZOSkVIA4mM/GbUEul1aD6RirQtZeYC50NEjncnkIRyoyVnRS9roJ1y3zGgrYRoylhQcEHlHJzVuGQ6XqxfxAjje26PMDtD4S/6aOkfWJrJyFqjs0IhLa+2pWHFS6yPCn77o0dmY+XMS4AfjeDTMEglyhBO8pST3IgvIjKNnEzkzsR/qlHzeFOUg5GLZTuJuT0hrB/hxKmJLK0poN28PeOxlSwKMG3MIbSkHQHoI55O3ZRRoT2Lhfhy8r5nq+hpaCFVAPmrRqsOMOCWk3AiKUkWAEGIH+hFMuYtgTlvRN6hmeCowiUDQeZ+0VxONygnycD6xw34j2/OUrKkKSA+YhQtxANI6oRctkRk0g34w28lJMtIClWe5D35G1t0cXh5ClnOS44valH40EMyNnqmFwCSx63Zz0guIHwQwL0uNdePsRXJ8FSIWMKxASD26k5j2cDrwjBxOJJc+7CvAQxjVEmlg56gWbrCqcGssEglVDxe/0bzhMeOtzPcAjDl2FySQf7WAHm8bSMDmcN+rN/PJiO8M4LYzMWbL2B59o1BglNYgdgz6nW1o0m2woRmYVKUCj7h2A4n9XaM/FYhRcCmrWudN/WNjFyQipu+vRmEY+IWH8INWqbkncNOsVwwSVsEnwdbmaFcRtRKXCRmVoPoSdBC+0dpZaI8S1O3DfGfL8Ny5cElwasaAc4lKXB0pAp05l18a/wBRBcaUGjCOh2LOzDUD5lEt68u0ctOw+ZVCcupoX1NrNWNCTiciWSC1GYEOdHB5WraOZ+Rjp8fsQzAFSyxZgDUF9W/T0PSMCXsSc6s6Scpanv8AxHQ4PFnIHL1ALak7uLkRp4GSAAQ3i8THUmgrpeEkhlT8nLbIxXwpoegcAx3wluARYwhN2LKX83zk5nDXG/8AiNaTJypyqL8WYcoVI0fiwAlRclovMQ3GBLnJSzVJuGtBSse6LT5+UU0vCU3G7q1bXWAYzaPw9FKTXSEUzUkMMwDvffpw7vF4RISY9icRShZqu1xbX6xlYuWkuKq5uT3JoItPnaksBGXjMYpjkGUGmdV1P+1NyeMdMY0Rky+KmISmpABHyh6ten6r604RzM2VmUXtlIPp5FoekSnqHO9Sqksw+hhuTgAmpGZVgkGjWFeFIWb3pCLcTkbLJKnHhJcN6cPtGjIwFgkMLFtGrVXswzKw5WeX2Zn9IfwyQT4A+WhNhdtbPu7wm6HomGwQCW6OaDiw5QDEyyXZwBW1fsn28asoABRLNqXtzNjyjI2njQXABLhh5nXRn3RSCYHRlY2UQ+p1Lilrm2sZ07D5gdxe1Ks7cY1Z8lUwVYOzAlg4DevlAJcnKMtwNSKWd+sbLk0x282KlZnYLDEAqWSFKHBxuFfZh+TIehAJAJIIFSqwI1UQLCzQLZ+HdQ9fUG5+gjQlYd1kItqT+7VmvT6xzuR2UIT9mZS/qADazbm9tEMoM7+J6EEW1ci70DxqIlLBDtvL0qHbS3nWGUbNSUhQCszjxAOBpQG97njE5DE2Qh01H9rsGapPM+sa0ipYN4UgEmjMBXhwgGzdnFKifDu1rWpygUpSsa+cP8oBFrOOXDhCBSCoKTWhA4M1BDBxQ3xlHEAEkhzzI6GE8Zj8qTWrGl2pSDpZnSN782HoSW833RmT8YBrUUpfyvGfs+eVJez1O/Rhf31jwoYWA5e/SKwhyTcuAmIxAV704wtMm6k9YHPnULae/SF5OJcjW57E++kdCajsc73PZkxRsGv4leifv2hb8vVySq3iNfKw5RpTWJr0A9Y9l4clnpelGDVt3gylexkhKUgAijJp/wBa3I9tB5cvMRRgCC5o4G5Ny+8w0iRUMH4nXrpFzKapZ9SbAO5D0aEUQgFgnwigG6pN67h/MHwyWSaUBoHo9GJJpFJZoSzXIpvO7XTtDEqWrKwGXibvqQPWDX6ACxqHDqIAH6lOw3sCzno8Z5nj9CSaDxrcA8UoFVaQbFJSFAklSgTVVebaDS0JrlqUW+5dyQabuJ3RXbwTKGrFSip7E0AbQAXsLRSY5Zy3A8+dqb4eVhkgZjc9yQ9lX00jOmYgaeGpYa3e/Jo55w1VQ6dDOz8GrKc3iL2ylhag1I36dIPKkqU4GYgWSkBA4UcUreND4dB4qNQX/wB1P8RXDICi7pYEhwN+iRvYVq0I02dVorIlgsFgJItretAKfW0Oyc6qggJ4eGm7nyiisosBSxVXyifFJuX3exGUAahn42XUEn3cwNU9qC5Dnd33QstUeEUYkH3584ZRSA5CuLxbEFRpZr/SsBnj4goKFwSaBi9nv2hpMkCwEeK7mKKIlkkJyuXvuHLW+luESbrp71MUzNo53ffdAVy1LuWG4W6q16Q0YUI5Ni02eCSlIzGxawe7k0hzB4HLep4Djp0pBJOHSmwrv+wsIYTAcE3Zk6IJWnyjhBEygLfx2iCCJT0hjHpHv7RZOGDvc7zpy3RZCQIuTGAUZKefeALUpVgw3mvYCkGXMA1zHcIUnTJhsGfQUNuWbsBBQDOxEkBTP4tD1Omlh2hsoA0Z+lhR3rVx3EeSsIQXJIUNE1Nb8ral4bl4UivyuKOXWb23cwIlKLVmVWIzsEZh3OdbtWwuTTjeGZX4eSmpIpejkt9YflyypYyCxzEuKOKF9OV7Uh+bgUgWBsAWJO6j6s9A0BSaDRzXwQSSwcsCdSBZz1gnwQB/MSJDsohlMqj6xQuzvEiQowELfSPZi6WiRIKAyTJpFIEkxIkVRNkEQxIkYxZJgiY9iQAhEiCg2iRIIAqYMhDxIkAxZMl+HIV76ReVhw24Hd1ubm2+JEjGPZsoJS4A+n09GgSMKDVR1BYeEWSa6nvEiQr8Afkelhk0YAWCQ1/J6w5KkBgTX3viRIHoJ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http://upload.wikimedia.org/wikipedia/commons/thumb/5/5d/PSCRW_8317tonemapped.jpg/220px-PSCRW_8317tonema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56540"/>
            <a:ext cx="280194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9/98/L%27estuaire_Nord_de_la_Baie_de_Canch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2696"/>
            <a:ext cx="4572000" cy="32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1000-annonces.com/f3-front-de-mer-plein-sud-face-au-touquet-IMGH1387351898_dune_de_st_cec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1" y="3723247"/>
            <a:ext cx="3707645" cy="278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3"/>
    </mc:Choice>
    <mc:Fallback xmlns="">
      <p:transition spd="slow" advTm="507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tholibourne.fr/infos-pratiques/actualites/sortie-avec-laumonerie-des-lycees-sur-la-dune-du-pyla/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653415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91680" y="5517232"/>
            <a:ext cx="142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Dune du </a:t>
            </a:r>
            <a:r>
              <a:rPr lang="fr-FR" dirty="0" err="1" smtClean="0"/>
              <a:t>Pyla</a:t>
            </a:r>
            <a:endParaRPr lang="fr-FR" dirty="0"/>
          </a:p>
        </p:txBody>
      </p:sp>
      <p:pic>
        <p:nvPicPr>
          <p:cNvPr id="1028" name="Picture 4" descr="http://upload.wikimedia.org/wikipedia/commons/1/1a/Entree-du-Bassin-Arcach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3971925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04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1"/>
    </mc:Choice>
    <mc:Fallback xmlns="">
      <p:transition spd="slow" advTm="2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ouquet-asfd.pagesperso-orange.fr/WHITLEY-car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7992888" cy="556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touquet-asfd.pagesperso-orange.fr/WHITLEY-car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4526"/>
            <a:ext cx="7992888" cy="556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olfencotedopale.com/images/galerie-photos-golfs/belle-dune/big/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06353"/>
            <a:ext cx="58674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233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7"/>
    </mc:Choice>
    <mc:Fallback xmlns="">
      <p:transition spd="slow" advTm="1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appemonde.mgm.fr/num5/lieux/Enduro-ta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278238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appemonde.mgm.fr/num5/lieux/touquet_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94740"/>
            <a:ext cx="5033494" cy="326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33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"/>
    </mc:Choice>
    <mc:Fallback xmlns="">
      <p:transition spd="slow" advTm="84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appemonde.mgm.fr/num5/lieux/touqu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01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07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6"/>
    </mc:Choice>
    <mc:Fallback xmlns="">
      <p:transition spd="slow" advTm="600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lligator-bay.com/wp-content/uploads/2012/05/stmal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2103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13" y="1556792"/>
            <a:ext cx="8406384" cy="441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696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8"/>
    </mc:Choice>
    <mc:Fallback xmlns="">
      <p:transition spd="slow" advTm="5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int-malo.net/saint-malo-photographies/dugay-trou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04664"/>
            <a:ext cx="299482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52404"/>
              </p:ext>
            </p:extLst>
          </p:nvPr>
        </p:nvGraphicFramePr>
        <p:xfrm>
          <a:off x="336073" y="5382356"/>
          <a:ext cx="1954560" cy="639083"/>
        </p:xfrm>
        <a:graphic>
          <a:graphicData uri="http://schemas.openxmlformats.org/drawingml/2006/table">
            <a:tbl>
              <a:tblPr/>
              <a:tblGrid>
                <a:gridCol w="860006"/>
                <a:gridCol w="1094554"/>
              </a:tblGrid>
              <a:tr h="63908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b="1" dirty="0" err="1">
                          <a:latin typeface="Arial"/>
                        </a:rPr>
                        <a:t>Dugay-Trouin</a:t>
                      </a:r>
                      <a:endParaRPr lang="fr-F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8" name="Picture 4" descr="http://www.saint-malo.net/saint-malo-photographies/surcou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2880320" cy="470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96136" y="5517232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Arial"/>
              </a:rPr>
              <a:t>Surcouf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558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"/>
    </mc:Choice>
    <mc:Fallback xmlns="">
      <p:transition spd="slow" advTm="76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27" y="428604"/>
            <a:ext cx="9029476" cy="514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40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"/>
    </mc:Choice>
    <mc:Fallback xmlns="">
      <p:transition spd="slow" advTm="72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88" y="381000"/>
            <a:ext cx="73628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08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"/>
    </mc:Choice>
    <mc:Fallback xmlns="">
      <p:transition spd="slow" advTm="67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i60.servimg.com/u/f60/14/00/74/96/aden121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988"/>
            <a:ext cx="6192688" cy="6829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74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"/>
    </mc:Choice>
    <mc:Fallback xmlns="">
      <p:transition spd="slow" advTm="76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ure 3 L’urbanisation, facteur majeur de la catastrophe de février 2010 à La Faute-sur-Mer. (Urbanization as the main driver of February 2010 disaster in La Faute-sur-Me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98441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"/>
    </mc:Choice>
    <mc:Fallback xmlns="">
      <p:transition spd="slow" advTm="117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2. La catastrophe comme moment d’innovation possible. (Disaster as innovative potential.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1679"/>
            <a:ext cx="649696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6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"/>
    </mc:Choice>
    <mc:Fallback xmlns="">
      <p:transition spd="slow" advTm="88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e 4. L’histogramme de mortalité confirme classiquement l’importance des facteurs de vulnérabilité liés à l’âge. (Mortality distribution according to age reveals a prominent vulnerability factor.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52450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42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"/>
    </mc:Choice>
    <mc:Fallback xmlns="">
      <p:transition spd="slow" advTm="85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17</Words>
  <Application>Microsoft Office PowerPoint</Application>
  <PresentationFormat>Affichage à l'écran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Thème Office</vt:lpstr>
      <vt:lpstr>1_Thème Office</vt:lpstr>
      <vt:lpstr>Les littoraux : menaces et protections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littoraux : menaces et protections (ex. en partie sur l’espace français)</dc:title>
  <dc:creator>Cath</dc:creator>
  <cp:lastModifiedBy>Cath</cp:lastModifiedBy>
  <cp:revision>14</cp:revision>
  <dcterms:created xsi:type="dcterms:W3CDTF">2012-02-20T05:09:25Z</dcterms:created>
  <dcterms:modified xsi:type="dcterms:W3CDTF">2016-02-02T09:44:13Z</dcterms:modified>
</cp:coreProperties>
</file>